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91" r:id="rId2"/>
    <p:sldMasterId id="2147483678" r:id="rId3"/>
  </p:sldMasterIdLst>
  <p:sldIdLst>
    <p:sldId id="256" r:id="rId4"/>
  </p:sldIdLst>
  <p:sldSz cx="20631150" cy="36652200"/>
  <p:notesSz cx="6858000" cy="9144000"/>
  <p:custShowLst>
    <p:custShow name="Presentación personalizada 1" id="0">
      <p:sldLst>
        <p:sld r:id="rId4"/>
      </p:sldLst>
    </p:custShow>
  </p:custShowLst>
  <p:defaultTextStyle>
    <a:defPPr>
      <a:defRPr lang="en-US"/>
    </a:defPPr>
    <a:lvl1pPr algn="l" defTabSz="3271838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1635125" indent="-1271588" algn="l" defTabSz="3271838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3271838" indent="-2544763" algn="l" defTabSz="3271838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4908550" indent="-3817938" algn="l" defTabSz="3271838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6545263" indent="-5091113" algn="l" defTabSz="3271838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6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6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6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6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E8E8"/>
    <a:srgbClr val="47E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740" autoAdjust="0"/>
  </p:normalViewPr>
  <p:slideViewPr>
    <p:cSldViewPr>
      <p:cViewPr>
        <p:scale>
          <a:sx n="100" d="100"/>
          <a:sy n="100" d="100"/>
        </p:scale>
        <p:origin x="2462" y="-29"/>
      </p:cViewPr>
      <p:guideLst>
        <p:guide orient="horz" pos="11544"/>
        <p:guide pos="64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Congreso Ingeniería Mecánic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746623" y="2915843"/>
            <a:ext cx="16849871" cy="4969097"/>
          </a:xfrm>
        </p:spPr>
        <p:txBody>
          <a:bodyPr/>
          <a:lstStyle>
            <a:lvl1pPr marL="0" indent="0" algn="ctr">
              <a:buNone/>
              <a:defRPr sz="65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4000" b="1" i="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 algn="ctr">
              <a:buNone/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</a:lstStyle>
          <a:p>
            <a:pPr lvl="0"/>
            <a:r>
              <a:rPr lang="es-ES" dirty="0" smtClean="0"/>
              <a:t>TITULO DEL ARTÍCULO</a:t>
            </a:r>
          </a:p>
          <a:p>
            <a:pPr lvl="0"/>
            <a:endParaRPr lang="es-ES" dirty="0" smtClean="0"/>
          </a:p>
          <a:p>
            <a:pPr lvl="1"/>
            <a:r>
              <a:rPr lang="es-ES" dirty="0" smtClean="0"/>
              <a:t>Apellidos Nombre1, Apellidos Nombre2, Apellidos Nombre3.</a:t>
            </a:r>
          </a:p>
          <a:p>
            <a:pPr lvl="2"/>
            <a:r>
              <a:rPr lang="es-ES" dirty="0" smtClean="0"/>
              <a:t>(1) Dpto. de Ingeniería Mecánica. Universidad del Norte. e-mail-de-contacto1@UniversidadDelNorte.es</a:t>
            </a:r>
          </a:p>
          <a:p>
            <a:pPr lvl="2"/>
            <a:r>
              <a:rPr lang="es-ES" dirty="0" smtClean="0"/>
              <a:t>(2) Dpto. de Ingeniería Mecánica. Universidad del Norte. e-mail-de-contacto1@UniversidadDelNorte.es</a:t>
            </a:r>
          </a:p>
          <a:p>
            <a:pPr lvl="2"/>
            <a:r>
              <a:rPr lang="es-ES" dirty="0" smtClean="0"/>
              <a:t>(3) Dpto. de Ingeniería Mecánica. Universidad del Norte. e-mail-de-contacto1@UniversidadDelNorte.es</a:t>
            </a:r>
          </a:p>
          <a:p>
            <a:pPr lvl="2"/>
            <a:endParaRPr lang="es-ES" dirty="0" smtClean="0"/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631" y="439394"/>
            <a:ext cx="1944216" cy="1706920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2279" y="468116"/>
            <a:ext cx="1954490" cy="1706921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135" y="273470"/>
            <a:ext cx="7560840" cy="1850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6760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D024-0247-4879-AB0B-B40DB059F290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CB9F-1639-4FD3-8680-8671BD822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972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D024-0247-4879-AB0B-B40DB059F290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CB9F-1639-4FD3-8680-8671BD822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2545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31875" y="1458913"/>
            <a:ext cx="6786563" cy="6210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066088" y="1458913"/>
            <a:ext cx="11533187" cy="31281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31875" y="7669213"/>
            <a:ext cx="6786563" cy="25071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D024-0247-4879-AB0B-B40DB059F290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CB9F-1639-4FD3-8680-8671BD822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263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43363" y="25657175"/>
            <a:ext cx="12379325" cy="3028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43363" y="3275013"/>
            <a:ext cx="12379325" cy="219916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043363" y="28686125"/>
            <a:ext cx="12379325" cy="43005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D024-0247-4879-AB0B-B40DB059F290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CB9F-1639-4FD3-8680-8671BD822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325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D024-0247-4879-AB0B-B40DB059F290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CB9F-1639-4FD3-8680-8671BD822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753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4957425" y="1468438"/>
            <a:ext cx="4641850" cy="312721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31875" y="1468438"/>
            <a:ext cx="13773150" cy="312721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D024-0247-4879-AB0B-B40DB059F290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CB9F-1639-4FD3-8680-8671BD822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4596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813" y="11385550"/>
            <a:ext cx="17535525" cy="78565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094038" y="20769263"/>
            <a:ext cx="14443075" cy="93662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CCA-E23E-4509-B987-E9F86C6519E8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ACBD-1715-4A6B-8BA2-8E3415B275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2162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CCA-E23E-4509-B987-E9F86C6519E8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ACBD-1715-4A6B-8BA2-8E3415B275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232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30363" y="23552150"/>
            <a:ext cx="17535525" cy="7280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30363" y="15535275"/>
            <a:ext cx="17535525" cy="80168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CCA-E23E-4509-B987-E9F86C6519E8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ACBD-1715-4A6B-8BA2-8E3415B275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73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31875" y="8551863"/>
            <a:ext cx="9207500" cy="24188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391775" y="8551863"/>
            <a:ext cx="9207500" cy="24188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CCA-E23E-4509-B987-E9F86C6519E8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ACBD-1715-4A6B-8BA2-8E3415B275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88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Congreso Ingeniería Mecánic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746623" y="2915843"/>
            <a:ext cx="16849871" cy="4969097"/>
          </a:xfrm>
        </p:spPr>
        <p:txBody>
          <a:bodyPr/>
          <a:lstStyle>
            <a:lvl1pPr marL="0" indent="0" algn="ctr">
              <a:buNone/>
              <a:defRPr sz="65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4000" b="1" i="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 algn="ctr">
              <a:buNone/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</a:lstStyle>
          <a:p>
            <a:pPr lvl="0"/>
            <a:r>
              <a:rPr lang="es-ES" dirty="0" smtClean="0"/>
              <a:t>TITULO DEL ARTÍCULO</a:t>
            </a:r>
          </a:p>
          <a:p>
            <a:pPr lvl="0"/>
            <a:endParaRPr lang="es-ES" dirty="0" smtClean="0"/>
          </a:p>
          <a:p>
            <a:pPr lvl="1"/>
            <a:r>
              <a:rPr lang="es-ES" dirty="0" smtClean="0"/>
              <a:t>Apellidos Nombre1, Apellidos Nombre2, Apellidos Nombre3.</a:t>
            </a:r>
          </a:p>
          <a:p>
            <a:pPr lvl="2"/>
            <a:r>
              <a:rPr lang="es-ES" dirty="0" smtClean="0"/>
              <a:t>(1) Dpto. de Ingeniería Mecánica. Universidad del Norte. e-mail-de-contacto1@UniversidadDelNorte.es</a:t>
            </a:r>
          </a:p>
          <a:p>
            <a:pPr lvl="2"/>
            <a:r>
              <a:rPr lang="es-ES" dirty="0" smtClean="0"/>
              <a:t>(2) Dpto. de Ingeniería Mecánica. Universidad del Norte. e-mail-de-contacto1@UniversidadDelNorte.es</a:t>
            </a:r>
          </a:p>
          <a:p>
            <a:pPr lvl="2"/>
            <a:r>
              <a:rPr lang="es-ES" dirty="0" smtClean="0"/>
              <a:t>(3) Dpto. de Ingeniería Mecánica. Universidad del Norte. e-mail-de-contacto1@UniversidadDelNorte.es</a:t>
            </a:r>
          </a:p>
          <a:p>
            <a:pPr lvl="2"/>
            <a:endParaRPr lang="es-ES" dirty="0" smtClean="0"/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631" y="439394"/>
            <a:ext cx="1944216" cy="1706920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2279" y="468116"/>
            <a:ext cx="1954490" cy="1706921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135" y="273470"/>
            <a:ext cx="7560840" cy="1850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436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31875" y="8204200"/>
            <a:ext cx="9115425" cy="3419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31875" y="11623675"/>
            <a:ext cx="9115425" cy="21116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480675" y="8204200"/>
            <a:ext cx="9118600" cy="3419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480675" y="11623675"/>
            <a:ext cx="9118600" cy="21116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CCA-E23E-4509-B987-E9F86C6519E8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ACBD-1715-4A6B-8BA2-8E3415B275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7951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CCA-E23E-4509-B987-E9F86C6519E8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ACBD-1715-4A6B-8BA2-8E3415B275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187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CCA-E23E-4509-B987-E9F86C6519E8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ACBD-1715-4A6B-8BA2-8E3415B275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0425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31875" y="1458913"/>
            <a:ext cx="6786563" cy="6210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066088" y="1458913"/>
            <a:ext cx="11533187" cy="31281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31875" y="7669213"/>
            <a:ext cx="6786563" cy="25071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CCA-E23E-4509-B987-E9F86C6519E8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ACBD-1715-4A6B-8BA2-8E3415B275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5136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43363" y="25657175"/>
            <a:ext cx="12379325" cy="3028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43363" y="3275013"/>
            <a:ext cx="12379325" cy="219916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043363" y="28686125"/>
            <a:ext cx="12379325" cy="43005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CCA-E23E-4509-B987-E9F86C6519E8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ACBD-1715-4A6B-8BA2-8E3415B275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3350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CCA-E23E-4509-B987-E9F86C6519E8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ACBD-1715-4A6B-8BA2-8E3415B275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0542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4957425" y="1468438"/>
            <a:ext cx="4641850" cy="312721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31875" y="1468438"/>
            <a:ext cx="13773150" cy="312721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CCA-E23E-4509-B987-E9F86C6519E8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ACBD-1715-4A6B-8BA2-8E3415B275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092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31875" y="1468438"/>
            <a:ext cx="18567400" cy="61087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4520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</a:t>
            </a:r>
            <a:r>
              <a:rPr lang="es-ES" dirty="0" err="1" smtClean="0"/>
              <a:t>modif</a:t>
            </a:r>
            <a:r>
              <a:rPr lang="es-ES" dirty="0" smtClean="0"/>
              <a:t> </a:t>
            </a:r>
            <a:r>
              <a:rPr lang="es-ES" dirty="0" err="1" smtClean="0"/>
              <a:t>xcicar</a:t>
            </a:r>
            <a:r>
              <a:rPr lang="es-ES" dirty="0" smtClean="0"/>
              <a:t> el estilo de título del patrón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B864-5E2C-465D-BD3E-1739FFAB5D6D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4F41-8624-4974-8246-44FC78E9D8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062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813" y="11385550"/>
            <a:ext cx="17535525" cy="78565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094038" y="20769263"/>
            <a:ext cx="14443075" cy="93662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D024-0247-4879-AB0B-B40DB059F290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CB9F-1639-4FD3-8680-8671BD822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315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D024-0247-4879-AB0B-B40DB059F290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CB9F-1639-4FD3-8680-8671BD822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95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30363" y="23552150"/>
            <a:ext cx="17535525" cy="7280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30363" y="15535275"/>
            <a:ext cx="17535525" cy="80168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D024-0247-4879-AB0B-B40DB059F290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CB9F-1639-4FD3-8680-8671BD822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771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31875" y="8551863"/>
            <a:ext cx="9207500" cy="24188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391775" y="8551863"/>
            <a:ext cx="9207500" cy="24188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D024-0247-4879-AB0B-B40DB059F290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CB9F-1639-4FD3-8680-8671BD822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47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31875" y="8204200"/>
            <a:ext cx="9115425" cy="3419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31875" y="11623675"/>
            <a:ext cx="9115425" cy="21116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480675" y="8204200"/>
            <a:ext cx="9118600" cy="3419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480675" y="11623675"/>
            <a:ext cx="9118600" cy="21116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D024-0247-4879-AB0B-B40DB059F290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CB9F-1639-4FD3-8680-8671BD822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6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031875" y="1468438"/>
            <a:ext cx="18567400" cy="6108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dirty="0" smtClean="0"/>
              <a:t>TITULO DEL ARTÍCULO</a:t>
            </a:r>
            <a:br>
              <a:rPr lang="es-ES" dirty="0" smtClean="0"/>
            </a:br>
            <a:r>
              <a:rPr lang="en-GB" altLang="es-ES" sz="6800" b="1" dirty="0" smtClean="0">
                <a:latin typeface="+mj-lt"/>
              </a:rPr>
              <a:t/>
            </a:r>
            <a:br>
              <a:rPr lang="en-GB" altLang="es-ES" sz="6800" b="1" dirty="0" smtClean="0">
                <a:latin typeface="+mj-lt"/>
              </a:rPr>
            </a:br>
            <a:r>
              <a:rPr lang="en-GB" altLang="es-ES" sz="6800" b="1" dirty="0" smtClean="0">
                <a:latin typeface="+mj-lt"/>
              </a:rPr>
              <a:t/>
            </a:r>
            <a:br>
              <a:rPr lang="en-GB" altLang="es-ES" sz="6800" b="1" dirty="0" smtClean="0">
                <a:latin typeface="+mj-lt"/>
              </a:rPr>
            </a:br>
            <a:endParaRPr lang="es-ES" altLang="es-ES" sz="6800" b="1" dirty="0">
              <a:latin typeface="+mj-lt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31875" y="8551863"/>
            <a:ext cx="18567400" cy="24188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31875" y="33970913"/>
            <a:ext cx="4813300" cy="1951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4B864-5E2C-465D-BD3E-1739FFAB5D6D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048500" y="33970913"/>
            <a:ext cx="6534150" cy="1951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785975" y="33970913"/>
            <a:ext cx="4813300" cy="1951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94F41-8624-4974-8246-44FC78E9D8BA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631" y="439394"/>
            <a:ext cx="1944216" cy="170692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135" y="273470"/>
            <a:ext cx="7560840" cy="1850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2279" y="468116"/>
            <a:ext cx="1954490" cy="170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62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90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7200" b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031875" y="1468438"/>
            <a:ext cx="18567400" cy="6108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31875" y="8551863"/>
            <a:ext cx="18567400" cy="24188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31875" y="33970913"/>
            <a:ext cx="4813300" cy="1951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4D024-0247-4879-AB0B-B40DB059F290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048500" y="33970913"/>
            <a:ext cx="6534150" cy="1951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785975" y="33970913"/>
            <a:ext cx="4813300" cy="1951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BCB9F-1639-4FD3-8680-8671BD822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47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031875" y="1468438"/>
            <a:ext cx="18567400" cy="6108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31875" y="8551863"/>
            <a:ext cx="18567400" cy="24188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31875" y="33970913"/>
            <a:ext cx="4813300" cy="1951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E8CCA-E23E-4509-B987-E9F86C6519E8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048500" y="33970913"/>
            <a:ext cx="6534150" cy="1951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785975" y="33970913"/>
            <a:ext cx="4813300" cy="1951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9ACBD-1715-4A6B-8BA2-8E3415B275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50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470"/>
          <p:cNvSpPr txBox="1">
            <a:spLocks noChangeArrowheads="1"/>
          </p:cNvSpPr>
          <p:nvPr/>
        </p:nvSpPr>
        <p:spPr bwMode="auto">
          <a:xfrm>
            <a:off x="6602413" y="24068088"/>
            <a:ext cx="4125912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741" tIns="36370" rIns="72741" bIns="36370">
            <a:spAutoFit/>
          </a:bodyPr>
          <a:lstStyle>
            <a:lvl1pPr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 altLang="es-ES" sz="8100"/>
          </a:p>
        </p:txBody>
      </p:sp>
      <p:sp>
        <p:nvSpPr>
          <p:cNvPr id="1027" name="Rectangle 546"/>
          <p:cNvSpPr>
            <a:spLocks noChangeArrowheads="1"/>
          </p:cNvSpPr>
          <p:nvPr/>
        </p:nvSpPr>
        <p:spPr bwMode="auto">
          <a:xfrm>
            <a:off x="574675" y="4852988"/>
            <a:ext cx="931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741" tIns="36370" rIns="72741" bIns="36370">
            <a:spAutoFit/>
          </a:bodyPr>
          <a:lstStyle>
            <a:lvl1pPr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s-ES" altLang="es-ES" sz="2500"/>
          </a:p>
        </p:txBody>
      </p:sp>
      <p:sp>
        <p:nvSpPr>
          <p:cNvPr id="1028" name="Rectangle 547"/>
          <p:cNvSpPr>
            <a:spLocks noChangeArrowheads="1"/>
          </p:cNvSpPr>
          <p:nvPr/>
        </p:nvSpPr>
        <p:spPr bwMode="auto">
          <a:xfrm rot="10800000" flipV="1">
            <a:off x="9893300" y="5695950"/>
            <a:ext cx="101076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741" tIns="36370" rIns="72741" bIns="36370">
            <a:spAutoFit/>
          </a:bodyPr>
          <a:lstStyle>
            <a:lvl1pPr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s-ES" altLang="es-ES" sz="2500"/>
          </a:p>
        </p:txBody>
      </p:sp>
      <p:sp>
        <p:nvSpPr>
          <p:cNvPr id="1029" name="Rectangle 548"/>
          <p:cNvSpPr>
            <a:spLocks noChangeArrowheads="1"/>
          </p:cNvSpPr>
          <p:nvPr/>
        </p:nvSpPr>
        <p:spPr bwMode="auto">
          <a:xfrm>
            <a:off x="835025" y="35101213"/>
            <a:ext cx="931862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741" tIns="36370" rIns="72741" bIns="36370" anchor="ctr">
            <a:spAutoFit/>
          </a:bodyPr>
          <a:lstStyle>
            <a:lvl1pPr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s-ES" altLang="es-ES" sz="2500"/>
          </a:p>
        </p:txBody>
      </p:sp>
      <p:sp>
        <p:nvSpPr>
          <p:cNvPr id="1030" name="Rectangle 549"/>
          <p:cNvSpPr>
            <a:spLocks noChangeArrowheads="1"/>
          </p:cNvSpPr>
          <p:nvPr/>
        </p:nvSpPr>
        <p:spPr bwMode="auto">
          <a:xfrm>
            <a:off x="10728325" y="35101213"/>
            <a:ext cx="915511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741" tIns="36370" rIns="72741" bIns="36370" anchor="ctr">
            <a:spAutoFit/>
          </a:bodyPr>
          <a:lstStyle>
            <a:lvl1pPr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s-ES" altLang="es-ES" sz="2500"/>
          </a:p>
        </p:txBody>
      </p:sp>
      <p:sp>
        <p:nvSpPr>
          <p:cNvPr id="1031" name="Rectangle 553"/>
          <p:cNvSpPr>
            <a:spLocks noChangeArrowheads="1"/>
          </p:cNvSpPr>
          <p:nvPr/>
        </p:nvSpPr>
        <p:spPr bwMode="auto">
          <a:xfrm>
            <a:off x="4591050" y="17586325"/>
            <a:ext cx="14605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741" tIns="36370" rIns="72741" bIns="36370" anchor="ctr">
            <a:spAutoFit/>
          </a:bodyPr>
          <a:lstStyle>
            <a:lvl1pPr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3271838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s-ES" altLang="es-ES" sz="4800"/>
          </a:p>
        </p:txBody>
      </p:sp>
      <p:sp>
        <p:nvSpPr>
          <p:cNvPr id="1032" name="Line 613"/>
          <p:cNvSpPr>
            <a:spLocks noChangeShapeType="1"/>
          </p:cNvSpPr>
          <p:nvPr/>
        </p:nvSpPr>
        <p:spPr bwMode="auto">
          <a:xfrm>
            <a:off x="18929350" y="265112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741" tIns="36370" rIns="72741" bIns="36370"/>
          <a:lstStyle/>
          <a:p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1485776" y="3204420"/>
            <a:ext cx="16750679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/>
            <a:r>
              <a:rPr lang="es-ES" altLang="es-ES" sz="6500" b="1" dirty="0">
                <a:latin typeface="Arial" panose="020B0604020202020204" pitchFamily="34" charset="0"/>
                <a:cs typeface="Arial" panose="020B0604020202020204" pitchFamily="34" charset="0"/>
              </a:rPr>
              <a:t>TITULO DEL ARTÍCULO</a:t>
            </a:r>
          </a:p>
          <a:p>
            <a:pPr lvl="1" indent="0" algn="ctr" defTabSz="914400" eaLnBrk="1" hangingPunct="1"/>
            <a:endParaRPr lang="es-ES" altLang="es-E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 algn="ctr" defTabSz="914400" eaLnBrk="1" hangingPunct="1"/>
            <a:r>
              <a:rPr lang="es-ES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Apellidos Nombre</a:t>
            </a:r>
            <a:r>
              <a:rPr lang="es-ES" altLang="es-ES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S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, Apellidos Nombre</a:t>
            </a:r>
            <a:r>
              <a:rPr lang="es-ES" altLang="es-ES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, Apellidos Nombre</a:t>
            </a:r>
            <a:r>
              <a:rPr lang="es-ES" altLang="es-ES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" alt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indent="0" algn="ctr" defTabSz="914400" eaLnBrk="1" hangingPunct="1">
              <a:buFont typeface="Arial" charset="0"/>
              <a:buNone/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alt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1) Dpto. de Ingeniería Mecánica. Universidad del Norte. e-mail-de-contacto1@UniversidadDelNorte.es</a:t>
            </a:r>
          </a:p>
          <a:p>
            <a:pPr lvl="1" indent="0" algn="ctr" defTabSz="914400" eaLnBrk="1" hangingPunct="1">
              <a:buFont typeface="Arial" charset="0"/>
              <a:buNone/>
            </a:pPr>
            <a:r>
              <a:rPr lang="es-ES" altLang="es-ES" sz="2400" dirty="0">
                <a:latin typeface="Arial" panose="020B0604020202020204" pitchFamily="34" charset="0"/>
                <a:cs typeface="Arial" panose="020B0604020202020204" pitchFamily="34" charset="0"/>
              </a:rPr>
              <a:t>(2) Dpto. de Ingeniería Mecánica. Universidad del Norte. e-mail-de-contacto1@UniversidadDelNorte.es</a:t>
            </a:r>
          </a:p>
          <a:p>
            <a:pPr lvl="1" indent="0" algn="ctr" defTabSz="914400" eaLnBrk="1" hangingPunct="1">
              <a:buFont typeface="Arial" charset="0"/>
              <a:buNone/>
            </a:pPr>
            <a:r>
              <a:rPr lang="es-ES" altLang="es-ES" sz="2400" dirty="0">
                <a:latin typeface="Arial" panose="020B0604020202020204" pitchFamily="34" charset="0"/>
                <a:cs typeface="Arial" panose="020B0604020202020204" pitchFamily="34" charset="0"/>
              </a:rPr>
              <a:t>(3) Dpto. de Ingeniería Mecánica. Universidad del Norte. e-mail-de-contacto1@UniversidadDelNorte.es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para posters XXI Congreso Inenieria Mecánica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para posters XXI Congreso Inenieria Mecánica 2016</Template>
  <TotalTime>9</TotalTime>
  <Words>54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</vt:i4>
      </vt:variant>
      <vt:variant>
        <vt:lpstr>Presentaciones personalizadas</vt:lpstr>
      </vt:variant>
      <vt:variant>
        <vt:i4>1</vt:i4>
      </vt:variant>
    </vt:vector>
  </HeadingPairs>
  <TitlesOfParts>
    <vt:vector size="5" baseType="lpstr">
      <vt:lpstr>Plantilla para posters XXI Congreso Inenieria Mecánica 2016</vt:lpstr>
      <vt:lpstr>2_Diseño personalizado</vt:lpstr>
      <vt:lpstr>Diseño personalizado</vt:lpstr>
      <vt:lpstr>Presentación de PowerPoint</vt:lpstr>
      <vt:lpstr>Presentación personalizada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Senabre Blanes, Carolina</dc:creator>
  <cp:lastModifiedBy>Senabre Blanes, Carolina</cp:lastModifiedBy>
  <cp:revision>3</cp:revision>
  <dcterms:created xsi:type="dcterms:W3CDTF">2016-09-30T09:32:05Z</dcterms:created>
  <dcterms:modified xsi:type="dcterms:W3CDTF">2016-09-30T10:10:12Z</dcterms:modified>
</cp:coreProperties>
</file>